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70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0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851648" cy="2895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i="1" dirty="0" smtClean="0">
                <a:solidFill>
                  <a:srgbClr val="7030A0"/>
                </a:solidFill>
              </a:rPr>
              <a:t>Консультация для родителей</a:t>
            </a:r>
            <a:br>
              <a:rPr lang="ru-RU" sz="4400" i="1" dirty="0" smtClean="0">
                <a:solidFill>
                  <a:srgbClr val="7030A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Плоскостопие </a:t>
            </a:r>
            <a:r>
              <a:rPr lang="ru-RU" dirty="0" smtClean="0"/>
              <a:t>у детей , причины и профилактика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3962400"/>
            <a:ext cx="7854696" cy="1752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Подготовил и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нструктор  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 ф/к МБДОУ д/с № 14</a:t>
            </a:r>
          </a:p>
          <a:p>
            <a:r>
              <a:rPr lang="ru-RU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Кармышкин</a:t>
            </a:r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Д.А. </a:t>
            </a:r>
            <a:endParaRPr lang="ru-RU" sz="28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</a:rPr>
              <a:t>Спасибо за внимание</a:t>
            </a:r>
            <a:endParaRPr lang="en-US" sz="4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buNone/>
            </a:pPr>
            <a:endParaRPr lang="en-US" sz="4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		</a:t>
            </a:r>
            <a:r>
              <a:rPr lang="ru-RU" dirty="0" smtClean="0"/>
              <a:t>Плоскостопие – одно из наиболее часто встречающихся заболеваний костно-связочного аппарата у детей.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    В стопе - 26 костей</a:t>
            </a:r>
          </a:p>
          <a:p>
            <a:pPr algn="just">
              <a:buNone/>
            </a:pPr>
            <a:r>
              <a:rPr lang="ru-RU" dirty="0" smtClean="0"/>
              <a:t>           </a:t>
            </a:r>
          </a:p>
          <a:p>
            <a:pPr algn="just">
              <a:buNone/>
            </a:pPr>
            <a:endParaRPr lang="ru-RU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 descr="C:\Users\Майя\Desktop\плоскостопие\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09800"/>
            <a:ext cx="6705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йя\Desktop\плоскостопие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йя\Desktop\плоскостопие\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Признаки плоскостопия :</a:t>
            </a:r>
            <a:endParaRPr lang="ru-RU" dirty="0"/>
          </a:p>
        </p:txBody>
      </p:sp>
      <p:pic>
        <p:nvPicPr>
          <p:cNvPr id="3074" name="Picture 2" descr="C:\Users\Майя\Desktop\плоскостопие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57250"/>
            <a:ext cx="75184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Причины плоскостопия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Autofit/>
          </a:bodyPr>
          <a:lstStyle/>
          <a:p>
            <a:pPr marL="0" lvl="0" algn="just" fontAlgn="base">
              <a:spcBef>
                <a:spcPts val="0"/>
              </a:spcBef>
            </a:pPr>
            <a:r>
              <a:rPr lang="ru-RU" sz="1600" dirty="0" smtClean="0"/>
              <a:t>врожденное заболевание, появившееся при рождении ребенка;</a:t>
            </a:r>
          </a:p>
          <a:p>
            <a:pPr marL="0" lvl="0" algn="just" fontAlgn="base">
              <a:spcBef>
                <a:spcPts val="0"/>
              </a:spcBef>
            </a:pPr>
            <a:r>
              <a:rPr lang="ru-RU" sz="1600" dirty="0" smtClean="0"/>
              <a:t>приобретенное, возникшее под воздействием внешних факторов.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1600" b="1" dirty="0" smtClean="0"/>
              <a:t>четыре вида приобретенного плоскостопия:</a:t>
            </a:r>
          </a:p>
          <a:p>
            <a:pPr marL="0" lvl="0" algn="just">
              <a:spcBef>
                <a:spcPts val="0"/>
              </a:spcBef>
            </a:pPr>
            <a:r>
              <a:rPr lang="ru-RU" sz="1600" b="1" dirty="0" smtClean="0"/>
              <a:t>Статическое</a:t>
            </a:r>
            <a:r>
              <a:rPr lang="ru-RU" sz="1600" dirty="0" smtClean="0"/>
              <a:t>. Этот вид плоскостопия связан с нарушением строения соединительной ткани, чаще наследственным. При изменении структуры соединительной ткани мышцы и связки становятся более эластичными. При воздействии на стопу дополнительных неблагоприятных факторов, например ношения неподходящей обуви, чрезмерных физических нагрузок, длительного статического напряжения, строение мышечно-связочного каркаса стопы нарушается. Возникает плоскостопие. Эта форма заболевания часто сочетается с дисплазией тазобедренных суставов и близорукостью.</a:t>
            </a:r>
          </a:p>
          <a:p>
            <a:pPr marL="0" lvl="0" algn="just">
              <a:spcBef>
                <a:spcPts val="0"/>
              </a:spcBef>
            </a:pPr>
            <a:r>
              <a:rPr lang="ru-RU" sz="1600" b="1" dirty="0" smtClean="0"/>
              <a:t>Паралитическое</a:t>
            </a:r>
            <a:r>
              <a:rPr lang="ru-RU" sz="1600" dirty="0" smtClean="0"/>
              <a:t>. Плоскостопие возникает из-за длительного спазма или паралича мышц голени и стопы. Такая форма плоскостопия наблюдается при полиомиелите – вирусном заболевании, поражающем клетки нейронов спинного мозга.</a:t>
            </a:r>
          </a:p>
          <a:p>
            <a:pPr marL="0" lvl="0" algn="just">
              <a:spcBef>
                <a:spcPts val="0"/>
              </a:spcBef>
            </a:pPr>
            <a:r>
              <a:rPr lang="ru-RU" sz="1600" b="1" dirty="0" smtClean="0"/>
              <a:t>Травматическое</a:t>
            </a:r>
            <a:r>
              <a:rPr lang="ru-RU" sz="1600" dirty="0" smtClean="0"/>
              <a:t>. После неправильно сросшихся переломов, образования ложных суставов изменяется центр тяжести и нарушается распределение нагрузки на стопу.</a:t>
            </a:r>
          </a:p>
          <a:p>
            <a:pPr marL="0" lvl="0" algn="just">
              <a:spcBef>
                <a:spcPts val="0"/>
              </a:spcBef>
            </a:pPr>
            <a:r>
              <a:rPr lang="ru-RU" sz="1600" b="1" dirty="0" smtClean="0"/>
              <a:t>Рахитическое</a:t>
            </a:r>
            <a:r>
              <a:rPr lang="ru-RU" sz="1600" dirty="0" smtClean="0"/>
              <a:t>. Этот вид плоскостопия развивается при наличии рахита – заболевания, связанного с недостатком в организме ребенка витамина D. При гиповитаминозе возникает нарушение кальциево-фосфорного обмена, изменение строения костей, снижается скорость замещения хрящевой ткани на костную.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/>
              <a:t>Предрасполагающими факторами развития плоскостопия являются: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излишняя масса тела и ожирение (возрастает нагрузка на стопу);</a:t>
            </a:r>
          </a:p>
          <a:p>
            <a:pPr lvl="0"/>
            <a:r>
              <a:rPr lang="ru-RU" dirty="0" smtClean="0"/>
              <a:t>чрезмерная или недостаточная физическая активность;</a:t>
            </a:r>
          </a:p>
          <a:p>
            <a:pPr lvl="0"/>
            <a:r>
              <a:rPr lang="ru-RU" dirty="0" smtClean="0"/>
              <a:t>недостаточное пребывание ребенка на свежем воздухе;</a:t>
            </a:r>
          </a:p>
          <a:p>
            <a:pPr lvl="0"/>
            <a:r>
              <a:rPr lang="ru-RU" dirty="0" smtClean="0"/>
              <a:t>несбалансированный рацион, гиповитаминоз;</a:t>
            </a:r>
          </a:p>
          <a:p>
            <a:pPr lvl="0"/>
            <a:r>
              <a:rPr lang="ru-RU" dirty="0" smtClean="0"/>
              <a:t>ношение неправильной обуви – слишком большой или слишком тесной, с жесткой задней частью, ортопедической обуви в раннем детском возрасте.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Правила профилактики плоскостопия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9100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ru-RU" dirty="0" smtClean="0"/>
              <a:t>ношение правильно подобранной обуви; </a:t>
            </a:r>
          </a:p>
          <a:p>
            <a:pPr lvl="0">
              <a:lnSpc>
                <a:spcPct val="150000"/>
              </a:lnSpc>
            </a:pPr>
            <a:r>
              <a:rPr lang="ru-RU" dirty="0" smtClean="0"/>
              <a:t>ходьба босиком по неровной земле, песку, гальке;</a:t>
            </a:r>
          </a:p>
          <a:p>
            <a:pPr lvl="0">
              <a:lnSpc>
                <a:spcPct val="150000"/>
              </a:lnSpc>
            </a:pPr>
            <a:r>
              <a:rPr lang="ru-RU" dirty="0" smtClean="0"/>
              <a:t>нормализация кальциево-фосфорного обмена;</a:t>
            </a:r>
          </a:p>
          <a:p>
            <a:pPr lvl="0">
              <a:lnSpc>
                <a:spcPct val="150000"/>
              </a:lnSpc>
            </a:pPr>
            <a:r>
              <a:rPr lang="ru-RU" dirty="0" smtClean="0"/>
              <a:t>контроль массы тела;</a:t>
            </a:r>
          </a:p>
          <a:p>
            <a:pPr lvl="0">
              <a:lnSpc>
                <a:spcPct val="150000"/>
              </a:lnSpc>
            </a:pPr>
            <a:r>
              <a:rPr lang="ru-RU" dirty="0" smtClean="0"/>
              <a:t>занятия физкультурой, игровыми видами спорта (баскетбол, футбол) и плаванием;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йя\Desktop\плоскостопие\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</TotalTime>
  <Words>299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Консультация для родителей  Плоскостопие у детей , причины и профилактика</vt:lpstr>
      <vt:lpstr>Презентация PowerPoint</vt:lpstr>
      <vt:lpstr>Презентация PowerPoint</vt:lpstr>
      <vt:lpstr>Презентация PowerPoint</vt:lpstr>
      <vt:lpstr>Признаки плоскостопия :</vt:lpstr>
      <vt:lpstr>Причины плоскостопия</vt:lpstr>
      <vt:lpstr>Предрасполагающими факторами развития плоскостопия являются:</vt:lpstr>
      <vt:lpstr>Правила профилактики плоскостопия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Плоскостопие у детей: особенности заболевания, причины и профилактика</dc:title>
  <dc:creator>Майя</dc:creator>
  <cp:lastModifiedBy>$$$</cp:lastModifiedBy>
  <cp:revision>19</cp:revision>
  <dcterms:created xsi:type="dcterms:W3CDTF">2018-11-12T18:54:59Z</dcterms:created>
  <dcterms:modified xsi:type="dcterms:W3CDTF">2020-06-09T08:58:21Z</dcterms:modified>
</cp:coreProperties>
</file>