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24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Муниципальное бюджетное дошкольное образовательное учреждение детский сад комбинированного вида № 14 «Золотой ключик»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Реализация проекта «Формирование модели </a:t>
            </a:r>
            <a:r>
              <a:rPr lang="ru-RU" sz="4000" b="1" dirty="0" err="1" smtClean="0"/>
              <a:t>здоровьесбережения</a:t>
            </a:r>
            <a:r>
              <a:rPr lang="ru-RU" sz="4000" b="1" dirty="0" smtClean="0"/>
              <a:t> участников образовательных отношений в муниципальном ДОУ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690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/>
              <a:t>Анализ заболеваемости</a:t>
            </a:r>
            <a:br>
              <a:rPr lang="ru-RU" dirty="0" smtClean="0"/>
            </a:br>
            <a:r>
              <a:rPr lang="ru-RU" dirty="0" smtClean="0"/>
              <a:t>1 ребенком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924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72794"/>
              </p:ext>
            </p:extLst>
          </p:nvPr>
        </p:nvGraphicFramePr>
        <p:xfrm>
          <a:off x="539551" y="2132856"/>
          <a:ext cx="820891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388"/>
                <a:gridCol w="1373421"/>
                <a:gridCol w="2029169"/>
                <a:gridCol w="1936934"/>
              </a:tblGrid>
              <a:tr h="7350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74524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полугодие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8,66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8,08</a:t>
                      </a:r>
                      <a:endParaRPr lang="ru-RU" sz="2800" dirty="0"/>
                    </a:p>
                  </a:txBody>
                  <a:tcPr/>
                </a:tc>
              </a:tr>
              <a:tr h="74524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 месяцев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9,77</a:t>
                      </a:r>
                      <a:endParaRPr lang="ru-RU" sz="2800" dirty="0"/>
                    </a:p>
                  </a:txBody>
                  <a:tcPr/>
                </a:tc>
              </a:tr>
              <a:tr h="74524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полугодие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5,9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4,19</a:t>
                      </a:r>
                      <a:endParaRPr lang="ru-RU" sz="2800" dirty="0"/>
                    </a:p>
                  </a:txBody>
                  <a:tcPr/>
                </a:tc>
              </a:tr>
              <a:tr h="142172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12,11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94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функционирования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454713"/>
              </p:ext>
            </p:extLst>
          </p:nvPr>
        </p:nvGraphicFramePr>
        <p:xfrm>
          <a:off x="323528" y="1600200"/>
          <a:ext cx="8496944" cy="499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99943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2012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2013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2014 год</a:t>
                      </a:r>
                      <a:endParaRPr lang="ru-RU" sz="2400" dirty="0"/>
                    </a:p>
                  </a:txBody>
                  <a:tcPr/>
                </a:tc>
              </a:tr>
              <a:tr h="9994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полугодие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71,8%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64,6%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71,9%</a:t>
                      </a:r>
                      <a:endParaRPr lang="ru-RU" sz="2400" dirty="0"/>
                    </a:p>
                  </a:txBody>
                  <a:tcPr/>
                </a:tc>
              </a:tr>
              <a:tr h="9994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 месяцев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68,5%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68,9%</a:t>
                      </a:r>
                      <a:endParaRPr lang="ru-RU" sz="2400" dirty="0"/>
                    </a:p>
                  </a:txBody>
                  <a:tcPr/>
                </a:tc>
              </a:tr>
              <a:tr h="9994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полугодие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64,6%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65%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67,9%</a:t>
                      </a:r>
                      <a:endParaRPr lang="ru-RU" sz="2400" dirty="0"/>
                    </a:p>
                  </a:txBody>
                  <a:tcPr/>
                </a:tc>
              </a:tr>
              <a:tr h="9994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67,1%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66,2%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69,99%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40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Справка анализа заболеваемости сотрудников МДОУ № 14 за 1 квартал 2014 года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606273"/>
              </p:ext>
            </p:extLst>
          </p:nvPr>
        </p:nvGraphicFramePr>
        <p:xfrm>
          <a:off x="323528" y="1300196"/>
          <a:ext cx="8496943" cy="5299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395"/>
                <a:gridCol w="1224398"/>
                <a:gridCol w="1224398"/>
                <a:gridCol w="1224398"/>
                <a:gridCol w="1224398"/>
                <a:gridCol w="1224978"/>
                <a:gridCol w="1224978"/>
              </a:tblGrid>
              <a:tr h="1602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сотрудников 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рабочих дней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пропущено дней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Пропуск  1 сотрудником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 заболеваний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1000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96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Педагогический состав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108,6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812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Работники ДОУ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1,13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267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Сотрудники ДОУ (всего)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1,05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427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>
                <a:latin typeface="Times New Roman"/>
                <a:ea typeface="Calibri"/>
                <a:cs typeface="Times New Roman"/>
              </a:rPr>
              <a:t>Справка анализа заболеваемости сотрудников МДОУ № 14 за 2 квартал 2014 года</a:t>
            </a:r>
            <a:r>
              <a:rPr lang="ru-RU" sz="2200" dirty="0">
                <a:ea typeface="Calibri"/>
                <a:cs typeface="Times New Roman"/>
              </a:rPr>
              <a:t/>
            </a:r>
            <a:br>
              <a:rPr lang="ru-RU" sz="2200" dirty="0">
                <a:ea typeface="Calibri"/>
                <a:cs typeface="Times New Roman"/>
              </a:rPr>
            </a:b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978281"/>
              </p:ext>
            </p:extLst>
          </p:nvPr>
        </p:nvGraphicFramePr>
        <p:xfrm>
          <a:off x="251520" y="1484784"/>
          <a:ext cx="8568951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7316"/>
                <a:gridCol w="1041600"/>
                <a:gridCol w="1245771"/>
                <a:gridCol w="1245771"/>
                <a:gridCol w="1245771"/>
                <a:gridCol w="1246361"/>
                <a:gridCol w="1246361"/>
              </a:tblGrid>
              <a:tr h="186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сотрудников 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рабочих дней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пропущено дней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Пропуск  1 сотрудником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 заболеваний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1000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113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Педагогический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состав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088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Работники ДОУ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113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Сотрудники ДОУ (всего)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5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Справка анализа заболеваемости сотрудников МДОУ № 14 за 1  полугодие  2014 года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892765"/>
              </p:ext>
            </p:extLst>
          </p:nvPr>
        </p:nvGraphicFramePr>
        <p:xfrm>
          <a:off x="323528" y="1412776"/>
          <a:ext cx="8496945" cy="5349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685"/>
                <a:gridCol w="1213685"/>
                <a:gridCol w="1213685"/>
                <a:gridCol w="1213685"/>
                <a:gridCol w="1213685"/>
                <a:gridCol w="1214260"/>
                <a:gridCol w="1214260"/>
              </a:tblGrid>
              <a:tr h="1659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сотрудников 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рабочих дней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пропущено дней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Пропуск  1 сотрудником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 заболеваний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1000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29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Педагогический состав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014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Работники ДОУ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3,74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29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Сотрудники ДОУ (всего)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67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>
                <a:latin typeface="Times New Roman"/>
                <a:ea typeface="Calibri"/>
                <a:cs typeface="Times New Roman"/>
              </a:rPr>
              <a:t>Справка анализа заболеваемости сотрудников МДОУ № 14 за 3 квартал  2014 года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813541"/>
              </p:ext>
            </p:extLst>
          </p:nvPr>
        </p:nvGraphicFramePr>
        <p:xfrm>
          <a:off x="395537" y="1556792"/>
          <a:ext cx="8424935" cy="5211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399"/>
                <a:gridCol w="1203399"/>
                <a:gridCol w="1203399"/>
                <a:gridCol w="1203399"/>
                <a:gridCol w="1203399"/>
                <a:gridCol w="1203970"/>
                <a:gridCol w="1203970"/>
              </a:tblGrid>
              <a:tr h="158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сотрудников 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рабочих дней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пропущено дней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Пропуск  1 сотрудником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 заболеваний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1000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28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Педагогический состав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087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Работники ДОУ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087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Сотрудники ДОУ (всего)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86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Справка анализа заболеваемости сотрудников МДОУ № 14 за 9 месяцев  2014 года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164135"/>
              </p:ext>
            </p:extLst>
          </p:nvPr>
        </p:nvGraphicFramePr>
        <p:xfrm>
          <a:off x="251520" y="1268760"/>
          <a:ext cx="8640962" cy="5244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256"/>
                <a:gridCol w="1234256"/>
                <a:gridCol w="1234256"/>
                <a:gridCol w="1234256"/>
                <a:gridCol w="1234256"/>
                <a:gridCol w="1234841"/>
                <a:gridCol w="1234841"/>
              </a:tblGrid>
              <a:tr h="1692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,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сотрудников 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Кол-во рабочих дней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пропущено дней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Пропуск  1 сотрудником по болезни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случаев заболеваний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1000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163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Педагогический состав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952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Работники ДОУ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75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Сотрудники ДОУ (всего)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544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95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396</Words>
  <Application>Microsoft Office PowerPoint</Application>
  <PresentationFormat>Экран (4:3)</PresentationFormat>
  <Paragraphs>188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Муниципальное бюджетное дошкольное образовательное учреждение детский сад комбинированного вида № 14 «Золотой ключик»</vt:lpstr>
      <vt:lpstr>Анализ заболеваемости 1 ребенком</vt:lpstr>
      <vt:lpstr>Анализ функционирования</vt:lpstr>
      <vt:lpstr>Справка анализа заболеваемости сотрудников МДОУ № 14 за 1 квартал 2014 года </vt:lpstr>
      <vt:lpstr>Справка анализа заболеваемости сотрудников МДОУ № 14 за 2 квартал 2014 года </vt:lpstr>
      <vt:lpstr>Справка анализа заболеваемости сотрудников МДОУ № 14 за 1  полугодие  2014 года </vt:lpstr>
      <vt:lpstr>Справка анализа заболеваемости сотрудников МДОУ № 14 за 3 квартал  2014 года </vt:lpstr>
      <vt:lpstr>Справка анализа заболеваемости сотрудников МДОУ № 14 за 9 месяцев  2014 года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заболеваемости 1 ребенком</dc:title>
  <dc:creator>Vitaliy</dc:creator>
  <cp:lastModifiedBy>МБДОУ №14</cp:lastModifiedBy>
  <cp:revision>4</cp:revision>
  <dcterms:created xsi:type="dcterms:W3CDTF">2015-02-13T08:15:27Z</dcterms:created>
  <dcterms:modified xsi:type="dcterms:W3CDTF">2015-02-13T10:24:36Z</dcterms:modified>
</cp:coreProperties>
</file>