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49705-402E-41BE-8685-C9E516D42807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1988A-7589-418C-A2D4-EAF11CDFBF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7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1988A-7589-418C-A2D4-EAF11CDFBFE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6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12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Муниципальное бюджетное дошкольное образовательное учреждение детский сад комбинированного вида № 14 «Золотой ключик»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Реализация проекта «Формирование модели </a:t>
            </a:r>
            <a:r>
              <a:rPr lang="ru-RU" sz="4000" b="1" dirty="0" err="1" smtClean="0"/>
              <a:t>здоровьесбережения</a:t>
            </a:r>
            <a:r>
              <a:rPr lang="ru-RU" sz="4000" b="1" dirty="0" smtClean="0"/>
              <a:t> участников образовательных отношений в муниципальном ДОУ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0759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Белый и бурый мишки в гостях у ребят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60840" cy="5046186"/>
          </a:xfrm>
        </p:spPr>
      </p:pic>
    </p:spTree>
    <p:extLst>
      <p:ext uri="{BB962C8B-B14F-4D97-AF65-F5344CB8AC3E}">
        <p14:creationId xmlns:p14="http://schemas.microsoft.com/office/powerpoint/2010/main" val="16779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Зимние олимпийские игры для дошкольников - 2015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056784" cy="52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5435"/>
            <a:ext cx="8390706" cy="67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 здоровом теле-здоровый дух!»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6645918" cy="5032244"/>
          </a:xfrm>
        </p:spPr>
      </p:pic>
    </p:spTree>
    <p:extLst>
      <p:ext uri="{BB962C8B-B14F-4D97-AF65-F5344CB8AC3E}">
        <p14:creationId xmlns:p14="http://schemas.microsoft.com/office/powerpoint/2010/main" val="6523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7244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7968885" cy="597666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" y="413048"/>
            <a:ext cx="79688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340633" cy="5505475"/>
          </a:xfrm>
        </p:spPr>
      </p:pic>
    </p:spTree>
    <p:extLst>
      <p:ext uri="{BB962C8B-B14F-4D97-AF65-F5344CB8AC3E}">
        <p14:creationId xmlns:p14="http://schemas.microsoft.com/office/powerpoint/2010/main" val="36990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/>
              <a:t>Прогулка в осеннем лесу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0778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Открытие мини-стадиона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876086" cy="5256584"/>
          </a:xfrm>
        </p:spPr>
      </p:pic>
    </p:spTree>
    <p:extLst>
      <p:ext uri="{BB962C8B-B14F-4D97-AF65-F5344CB8AC3E}">
        <p14:creationId xmlns:p14="http://schemas.microsoft.com/office/powerpoint/2010/main" val="17619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Веселые эстафеты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768194" cy="5184576"/>
          </a:xfrm>
        </p:spPr>
      </p:pic>
    </p:spTree>
    <p:extLst>
      <p:ext uri="{BB962C8B-B14F-4D97-AF65-F5344CB8AC3E}">
        <p14:creationId xmlns:p14="http://schemas.microsoft.com/office/powerpoint/2010/main" val="9853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59</Words>
  <Application>Microsoft Office PowerPoint</Application>
  <PresentationFormat>Экран (4:3)</PresentationFormat>
  <Paragraphs>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детский сад комбинированного вида № 14 «Золотой ключик»</vt:lpstr>
      <vt:lpstr>Презентация PowerPoint</vt:lpstr>
      <vt:lpstr>«В здоровом теле-здоровый дух!»</vt:lpstr>
      <vt:lpstr>Презентация PowerPoint</vt:lpstr>
      <vt:lpstr>Презентация PowerPoint</vt:lpstr>
      <vt:lpstr>Презентация PowerPoint</vt:lpstr>
      <vt:lpstr>Прогулка в осеннем лесу</vt:lpstr>
      <vt:lpstr>Открытие мини-стадиона</vt:lpstr>
      <vt:lpstr>Веселые эстафеты</vt:lpstr>
      <vt:lpstr>Белый и бурый мишки в гостях у ребят</vt:lpstr>
      <vt:lpstr> Зимние олимпийские игры для дошкольников - 2015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</dc:creator>
  <cp:lastModifiedBy>Елена Бабич</cp:lastModifiedBy>
  <cp:revision>12</cp:revision>
  <dcterms:created xsi:type="dcterms:W3CDTF">2015-02-09T16:58:49Z</dcterms:created>
  <dcterms:modified xsi:type="dcterms:W3CDTF">2015-02-18T23:31:17Z</dcterms:modified>
</cp:coreProperties>
</file>